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4" autoAdjust="0"/>
    <p:restoredTop sz="94660"/>
  </p:normalViewPr>
  <p:slideViewPr>
    <p:cSldViewPr snapToGrid="0">
      <p:cViewPr varScale="1">
        <p:scale>
          <a:sx n="56" d="100"/>
          <a:sy n="56" d="100"/>
        </p:scale>
        <p:origin x="2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7BE-13E4-4120-B97A-0FD5EE22E6C9}" type="datetimeFigureOut">
              <a:rPr lang="en-ZA" smtClean="0"/>
              <a:t>2020/04/28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453D5-9048-427E-8503-DC7BB6F1D41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59827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7BE-13E4-4120-B97A-0FD5EE22E6C9}" type="datetimeFigureOut">
              <a:rPr lang="en-ZA" smtClean="0"/>
              <a:t>2020/04/28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453D5-9048-427E-8503-DC7BB6F1D41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06659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7BE-13E4-4120-B97A-0FD5EE22E6C9}" type="datetimeFigureOut">
              <a:rPr lang="en-ZA" smtClean="0"/>
              <a:t>2020/04/28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453D5-9048-427E-8503-DC7BB6F1D41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46145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7BE-13E4-4120-B97A-0FD5EE22E6C9}" type="datetimeFigureOut">
              <a:rPr lang="en-ZA" smtClean="0"/>
              <a:t>2020/04/28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453D5-9048-427E-8503-DC7BB6F1D41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4839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7BE-13E4-4120-B97A-0FD5EE22E6C9}" type="datetimeFigureOut">
              <a:rPr lang="en-ZA" smtClean="0"/>
              <a:t>2020/04/28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453D5-9048-427E-8503-DC7BB6F1D41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16080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7BE-13E4-4120-B97A-0FD5EE22E6C9}" type="datetimeFigureOut">
              <a:rPr lang="en-ZA" smtClean="0"/>
              <a:t>2020/04/28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453D5-9048-427E-8503-DC7BB6F1D41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29520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7BE-13E4-4120-B97A-0FD5EE22E6C9}" type="datetimeFigureOut">
              <a:rPr lang="en-ZA" smtClean="0"/>
              <a:t>2020/04/28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453D5-9048-427E-8503-DC7BB6F1D41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76251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7BE-13E4-4120-B97A-0FD5EE22E6C9}" type="datetimeFigureOut">
              <a:rPr lang="en-ZA" smtClean="0"/>
              <a:t>2020/04/28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453D5-9048-427E-8503-DC7BB6F1D41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53937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7BE-13E4-4120-B97A-0FD5EE22E6C9}" type="datetimeFigureOut">
              <a:rPr lang="en-ZA" smtClean="0"/>
              <a:t>2020/04/28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453D5-9048-427E-8503-DC7BB6F1D41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02629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7BE-13E4-4120-B97A-0FD5EE22E6C9}" type="datetimeFigureOut">
              <a:rPr lang="en-ZA" smtClean="0"/>
              <a:t>2020/04/28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453D5-9048-427E-8503-DC7BB6F1D41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0132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7BE-13E4-4120-B97A-0FD5EE22E6C9}" type="datetimeFigureOut">
              <a:rPr lang="en-ZA" smtClean="0"/>
              <a:t>2020/04/28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453D5-9048-427E-8503-DC7BB6F1D41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90661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B17BE-13E4-4120-B97A-0FD5EE22E6C9}" type="datetimeFigureOut">
              <a:rPr lang="en-ZA" smtClean="0"/>
              <a:t>2020/04/28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453D5-9048-427E-8503-DC7BB6F1D41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69541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5675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Directions to place 4 Policy Briefs onto the DPME website below Evaluations unit</a:t>
            </a:r>
            <a:br>
              <a:rPr lang="en-ZA" dirty="0" smtClean="0"/>
            </a:b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70768"/>
            <a:ext cx="9144000" cy="1655762"/>
          </a:xfrm>
        </p:spPr>
        <p:txBody>
          <a:bodyPr/>
          <a:lstStyle/>
          <a:p>
            <a:r>
              <a:rPr lang="en-ZA" dirty="0" smtClean="0"/>
              <a:t>28 April 2020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80694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371600" y="1263552"/>
            <a:ext cx="9384030" cy="48743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00250" y="388620"/>
            <a:ext cx="9921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 smtClean="0"/>
              <a:t>Select Evaluations</a:t>
            </a:r>
            <a:endParaRPr lang="en-ZA" sz="3600" b="1" dirty="0"/>
          </a:p>
        </p:txBody>
      </p:sp>
    </p:spTree>
    <p:extLst>
      <p:ext uri="{BB962C8B-B14F-4D97-AF65-F5344CB8AC3E}">
        <p14:creationId xmlns:p14="http://schemas.microsoft.com/office/powerpoint/2010/main" val="3866801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60805"/>
          </a:xfrm>
        </p:spPr>
        <p:txBody>
          <a:bodyPr/>
          <a:lstStyle/>
          <a:p>
            <a:r>
              <a:rPr lang="en-ZA" dirty="0" smtClean="0"/>
              <a:t>Select </a:t>
            </a:r>
            <a:r>
              <a:rPr lang="en-ZA" b="1" dirty="0" smtClean="0"/>
              <a:t>Evaluation Repository </a:t>
            </a:r>
            <a:r>
              <a:rPr lang="en-ZA" dirty="0" smtClean="0"/>
              <a:t>(Left hand side- 4</a:t>
            </a:r>
            <a:r>
              <a:rPr lang="en-ZA" baseline="30000" dirty="0" smtClean="0"/>
              <a:t>th</a:t>
            </a:r>
            <a:r>
              <a:rPr lang="en-ZA" dirty="0" smtClean="0"/>
              <a:t> from the bottom</a:t>
            </a:r>
            <a:endParaRPr lang="en-Z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8270" y="1843881"/>
            <a:ext cx="9125656" cy="513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91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Select </a:t>
            </a:r>
            <a:r>
              <a:rPr lang="en-ZA" b="1" dirty="0" smtClean="0"/>
              <a:t>publications (3</a:t>
            </a:r>
            <a:r>
              <a:rPr lang="en-ZA" b="1" baseline="30000" dirty="0" smtClean="0"/>
              <a:t>rd</a:t>
            </a:r>
            <a:r>
              <a:rPr lang="en-ZA" b="1" dirty="0" smtClean="0"/>
              <a:t> from top left)</a:t>
            </a:r>
            <a:endParaRPr lang="en-ZA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5850" y="1644016"/>
            <a:ext cx="8786566" cy="494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290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Place below “Policy Briefs” heading</a:t>
            </a:r>
            <a:endParaRPr lang="en-Z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8230" y="1484788"/>
            <a:ext cx="9552376" cy="537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915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DBC2B3EBF06D478E2E6E325C3702B3" ma:contentTypeVersion="2" ma:contentTypeDescription="Create a new document." ma:contentTypeScope="" ma:versionID="a91a73db0d279e2102e94d01f412ed86">
  <xsd:schema xmlns:xsd="http://www.w3.org/2001/XMLSchema" xmlns:xs="http://www.w3.org/2001/XMLSchema" xmlns:p="http://schemas.microsoft.com/office/2006/metadata/properties" xmlns:ns2="e925e563-aa8d-4721-806a-eee397b052e4" xmlns:ns3="baa0e0f4-f263-427a-80da-7f3591d32fb2" targetNamespace="http://schemas.microsoft.com/office/2006/metadata/properties" ma:root="true" ma:fieldsID="c3ffb50a3e39d306d2670c4b07a5ccd0" ns2:_="" ns3:_="">
    <xsd:import namespace="e925e563-aa8d-4721-806a-eee397b052e4"/>
    <xsd:import namespace="baa0e0f4-f263-427a-80da-7f3591d32fb2"/>
    <xsd:element name="properties">
      <xsd:complexType>
        <xsd:sequence>
          <xsd:element name="documentManagement">
            <xsd:complexType>
              <xsd:all>
                <xsd:element ref="ns2:Heading" minOccurs="0"/>
                <xsd:element ref="ns2:Rank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25e563-aa8d-4721-806a-eee397b052e4" elementFormDefault="qualified">
    <xsd:import namespace="http://schemas.microsoft.com/office/2006/documentManagement/types"/>
    <xsd:import namespace="http://schemas.microsoft.com/office/infopath/2007/PartnerControls"/>
    <xsd:element name="Heading" ma:index="8" nillable="true" ma:displayName="Description" ma:internalName="Heading">
      <xsd:simpleType>
        <xsd:restriction base="dms:Text">
          <xsd:maxLength value="255"/>
        </xsd:restriction>
      </xsd:simpleType>
    </xsd:element>
    <xsd:element name="Rank" ma:index="9" nillable="true" ma:displayName="Rank" ma:decimals="0" ma:internalName="Rank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a0e0f4-f263-427a-80da-7f3591d32fb2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eading xmlns="e925e563-aa8d-4721-806a-eee397b052e4" xsi:nil="true"/>
    <Rank xmlns="e925e563-aa8d-4721-806a-eee397b052e4" xsi:nil="true"/>
    <_dlc_DocId xmlns="baa0e0f4-f263-427a-80da-7f3591d32fb2">ZKQJ7CNJYW2Z-93-23</_dlc_DocId>
    <_dlc_DocIdUrl xmlns="baa0e0f4-f263-427a-80da-7f3591d32fb2">
      <Url>https://www.dpme.gov.za/publications/_layouts/15/DocIdRedir.aspx?ID=ZKQJ7CNJYW2Z-93-23</Url>
      <Description>ZKQJ7CNJYW2Z-93-23</Description>
    </_dlc_DocIdUrl>
  </documentManagement>
</p:properties>
</file>

<file path=customXml/itemProps1.xml><?xml version="1.0" encoding="utf-8"?>
<ds:datastoreItem xmlns:ds="http://schemas.openxmlformats.org/officeDocument/2006/customXml" ds:itemID="{F874766B-B292-4322-BEAE-EE0032BADFB8}"/>
</file>

<file path=customXml/itemProps2.xml><?xml version="1.0" encoding="utf-8"?>
<ds:datastoreItem xmlns:ds="http://schemas.openxmlformats.org/officeDocument/2006/customXml" ds:itemID="{EF9E27B6-CB19-4DC2-97EF-81A1CE9D8E58}"/>
</file>

<file path=customXml/itemProps3.xml><?xml version="1.0" encoding="utf-8"?>
<ds:datastoreItem xmlns:ds="http://schemas.openxmlformats.org/officeDocument/2006/customXml" ds:itemID="{0099ADDF-C262-428A-B44C-693EC5A73F54}"/>
</file>

<file path=customXml/itemProps4.xml><?xml version="1.0" encoding="utf-8"?>
<ds:datastoreItem xmlns:ds="http://schemas.openxmlformats.org/officeDocument/2006/customXml" ds:itemID="{0E89F45C-E885-4093-A770-E40D9032868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Microsoft Office PowerPoint</Application>
  <PresentationFormat>Widescreen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Directions to place 4 Policy Briefs onto the DPME website below Evaluations unit </vt:lpstr>
      <vt:lpstr>PowerPoint Presentation</vt:lpstr>
      <vt:lpstr>Select Evaluation Repository (Left hand side- 4th from the bottom</vt:lpstr>
      <vt:lpstr>Select publications (3rd from top left)</vt:lpstr>
      <vt:lpstr>Place below “Policy Briefs” heading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Ahn-Lynn Crouch</dc:creator>
  <cp:lastModifiedBy>Ahn-Lynn Crouch</cp:lastModifiedBy>
  <cp:revision>5</cp:revision>
  <dcterms:created xsi:type="dcterms:W3CDTF">2020-04-28T10:03:28Z</dcterms:created>
  <dcterms:modified xsi:type="dcterms:W3CDTF">2020-04-28T10:15:36Z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0x010100BDDBC2B3EBF06D478E2E6E325C3702B3</vt:lpwstr>
  </property>
  <property fmtid="{D5CDD505-2E9C-101B-9397-08002B2CF9AE}" pid="3" name="_dlc_DocIdItemGuid">
    <vt:lpwstr>0ed36c85-3df0-4c7c-9fa7-24791da2222d</vt:lpwstr>
  </property>
</Properties>
</file>